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92FF-EEB3-477A-A618-731EBF2F9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BA13F7-D23D-4A5F-B95A-8212772EAA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8B3E1-AC43-4C4C-9E3E-CCF4FFE3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7C373-A72D-46AC-82FC-181910BD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83D9F-50DF-4650-943E-CA4FDB83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6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C1ADF-D075-4E89-8DB8-17F62415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41299A-1118-4616-B662-5FC7C39DE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68C7-75A2-420E-8BD7-1D2F691D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DBD4-6902-4F11-8C92-EEA2BCFA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283F4-38F0-4C6C-ADCA-33D65E2D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9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E3248-2197-4F3F-B038-A76673B9CD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31DD0-6B8B-45E4-88C2-59622C7E3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61861-31E7-4C11-B733-BFAFFEC71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BEBF8-6147-4C7A-ACEE-FD5D7A35A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7F0F-F9BB-4482-90E2-9A714BAD7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609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B696-6DC8-4148-AA7B-A64CC2F8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1BC08-89F1-4784-BBF9-5E4B63934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1E84F-2C39-47D9-90B6-31C0B316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F93D9-3703-437E-9B38-9BF26D4B8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BAB10-71B5-470C-A9A3-ADABEB26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4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6DEA-3D17-4F24-ADBB-2A7C5B4CA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41CEC-11BF-4EBC-8982-85232BEB1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24A4B-9FD1-464B-860B-600A12C7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DF74C-2EAE-4422-B43F-B5207E5F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DD0E-3D18-4041-AE7A-690D9D52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65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18107-6066-4462-8864-D35F0182A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A7057-E895-4073-8A1E-9E8CC7105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3C9F6-B680-4B59-844E-97FBE2E5D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7E908-5892-438B-A0CD-53E5A9E8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C4A01-5E39-497D-9A6A-75BB6E7A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34BA48-5AD5-4284-A78C-6E474D73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99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2929B-7876-45C0-A199-F69EB4778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BE855-066C-451B-8A96-8C38CDC9F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B40AD-49B8-42E1-935D-5123D7F18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443FFA-8F17-4062-843A-4C46365168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1AAED-50AE-409D-BD6B-8723BB1F5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2A41BD-8BA3-48CA-AE3C-F0EFEFABC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23469-531D-4432-B312-69A115BB5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2E33CC-9110-4E9F-A13D-09BB4535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5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0528-8A65-4163-A9DA-AF0D2CDF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2B74FE-EAA9-48D1-A477-7E6ADD052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E60E52-B0B7-4A8F-8D85-47DE402C3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FDCBEC-30D8-423C-ACAD-E568EBE7C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4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84956-FF7B-41F3-8F04-F57424EB0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35B3D-3394-41D1-B9FC-C424C3F39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9B276-0507-41B2-9103-5DFCCDC7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5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E550-92B8-4F16-AB2C-C6ED92B06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32828-58B5-4413-9243-8D9E0B49A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AABB3-21D8-4FBA-B955-266CA872C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258E8-A3AF-4CF4-B3B4-974A53F4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75A39-93E6-49ED-BACD-5A667C5C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4FBFD-111D-482F-83DF-FCFC20AF4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53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B932-68BC-4DBB-9A7C-30F10E77E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9BD1CA-CFD5-4227-BE51-86523EA1D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47597-C4E5-4A03-B51E-6D3FE41D4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2834D-EFC4-4566-A1CA-2622C6EE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E5631D-D139-4F74-B631-997B83F71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8FE86-83D4-4465-AD8E-F0CAA1C2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DDA091-ECA2-49BE-A73F-00792D41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FFDF86-C431-45EF-9072-92F53DD86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E138B-32C8-4D30-A03B-F1C2F65C18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A6638-65CC-4EBF-80F4-4E342E86E6A4}" type="datetimeFigureOut">
              <a:rPr lang="en-US" smtClean="0"/>
              <a:t>1/1/2019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60BB2-97E5-458B-A41C-8D27431DA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F802A-122E-4140-9E4D-6AF08C348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74B78-6148-4101-8D78-F18FF025A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70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0976D-ADB3-4238-88F2-A0304D3F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9" y="932624"/>
            <a:ext cx="964096" cy="9640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0C9B0-B905-4AD3-AB9F-CDA551DFB0A9}"/>
              </a:ext>
            </a:extLst>
          </p:cNvPr>
          <p:cNvSpPr txBox="1"/>
          <p:nvPr/>
        </p:nvSpPr>
        <p:spPr>
          <a:xfrm>
            <a:off x="4236198" y="999173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What is Python?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409738-8F01-40BD-97E6-883144F406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38" y="3071294"/>
            <a:ext cx="6323885" cy="3320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D5AEF-925E-4FED-A6CD-53340B32F1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843" y="2849794"/>
            <a:ext cx="2358040" cy="37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4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0B87C-34C0-4FDA-B163-F852308B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74C249-6899-4B44-A87D-9330E86D2ADD}"/>
              </a:ext>
            </a:extLst>
          </p:cNvPr>
          <p:cNvSpPr txBox="1"/>
          <p:nvPr/>
        </p:nvSpPr>
        <p:spPr>
          <a:xfrm>
            <a:off x="795131" y="1325218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What makes Python so special</a:t>
            </a:r>
          </a:p>
        </p:txBody>
      </p:sp>
    </p:spTree>
    <p:extLst>
      <p:ext uri="{BB962C8B-B14F-4D97-AF65-F5344CB8AC3E}">
        <p14:creationId xmlns:p14="http://schemas.microsoft.com/office/powerpoint/2010/main" val="843265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73EA52-459E-4A47-AA33-2C96AF3F6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78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72787-3380-4C4D-A6DE-800AB295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0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ED5CF7-3770-43B2-8199-2B017AA00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61C68-B5FA-49DA-959E-10BB73DFE3D5}"/>
              </a:ext>
            </a:extLst>
          </p:cNvPr>
          <p:cNvSpPr txBox="1"/>
          <p:nvPr/>
        </p:nvSpPr>
        <p:spPr>
          <a:xfrm>
            <a:off x="2981739" y="4253948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Extract first three character</a:t>
            </a:r>
          </a:p>
        </p:txBody>
      </p:sp>
    </p:spTree>
    <p:extLst>
      <p:ext uri="{BB962C8B-B14F-4D97-AF65-F5344CB8AC3E}">
        <p14:creationId xmlns:p14="http://schemas.microsoft.com/office/powerpoint/2010/main" val="541640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D7732-2C0E-4D3C-895D-4592215D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8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CB2EBB-CA75-40F6-900F-36DD302DF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8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8085E-43F2-405F-B180-09021B50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88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93F90-E860-4030-81B6-EBD0F890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3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2ABB6D-9259-4D93-A02F-6358D386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09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5EEE0-96C0-49A6-84BD-E1771864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4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CB2F43-3DC2-4998-B159-434628670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8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7DBDA9-86ED-435B-B4FF-5D4F7C6B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6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40530-13E4-4241-AEC6-D40CDC9DF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69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B4D49-D8F0-4B57-929E-476E3C00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0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65EBAB-A459-437E-AE84-A5D09AAE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6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8FF2D-AB63-4D9B-81A4-D98E0A7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1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C018F-B7D2-43A9-BB2A-DF87AEA17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84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06AFB-6573-4325-B2BC-FEA4D8DBF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92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E72460-3305-49CA-85C2-4DBFB4A0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1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F9AB3-392B-43FB-989C-4FFD62BEC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76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0FF307-1B5D-4532-B8BE-59693BD76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10261-040F-4498-BD3B-D98C5DB03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02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820A8-A5D6-4648-A6DB-46676900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37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6D427F-247C-4ABD-8FAA-3D4F51E9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8F84FB-A406-4B9D-97BC-DBFFC5F49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4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59E37-999D-4863-A19A-F02A16E8A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58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191B3-664E-489D-AF55-0996127B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F7E1D-81A4-4108-B227-3715C08EB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51E75-DFEB-4408-8EC4-9F3E33C0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1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10FD72-1F77-4E79-B0FF-9E8D13F27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36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6D15DF-FE1B-442A-9C8E-36494B02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5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795CE-6E3A-46A4-97DA-27F97C313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30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CB927-B54C-4BA9-A24A-3CAF9648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6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F1C34-A2F7-47B2-AA6F-9B19260BE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94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13</Words>
  <Application>Microsoft Office PowerPoint</Application>
  <PresentationFormat>Widescreen</PresentationFormat>
  <Paragraphs>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Source Sans Pro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14</cp:revision>
  <dcterms:created xsi:type="dcterms:W3CDTF">2018-12-31T10:22:23Z</dcterms:created>
  <dcterms:modified xsi:type="dcterms:W3CDTF">2019-01-01T12:46:36Z</dcterms:modified>
</cp:coreProperties>
</file>